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12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小标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“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古诗词诵读”重点知识回顾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02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一、易错字音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清平乐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yuè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浥轻尘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鲈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浣溪沙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fēi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蕲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雨雪霏霏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渴载饥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zài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屐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79375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02137" y="24764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73664" y="24764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9924" y="35029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36575" y="35029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07265" y="35029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48854" y="35029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4045" y="45560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13879" y="4556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73713" y="45691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14349" y="45482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二、字词释义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昔我往矣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指当初去从军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雨雪霏霏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指下雪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行道迟迟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迟缓的样子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但爱鲈鱼美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单单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只是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游园不值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没有遇到人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应怜屐齿印苍苔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怜惜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小扣柴扉久不开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轻轻地敲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送鲍浩然之浙东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去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才始送春归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方才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因风飞过蔷薇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借着风势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78046" y="19329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88069" y="19329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93511" y="19415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90491" y="265749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14220" y="26833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75943" y="265749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64612" y="34037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96967" y="34210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61682" y="33820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4738" y="41499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66765" y="41449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58076" y="41449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4737" y="48860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66764" y="49032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68173" y="48860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78073" y="49032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三、重要诗词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我们的家园美如画。在王观笔下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我们感受到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水是眼波横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山是眉峰聚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的曼妙灵动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与王维共赏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渭城朝雨浥轻尘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客舍青青柳色新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的清新明朗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随韩愈饱览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天街小雨润如酥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草色遥看近却无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的早春胜景。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春雨是连绵无声的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就如唐代诗人杜甫所写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润物细无声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。春天的花儿竞相怒放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生机勃勃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就如宋代诗人叶绍翁所写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春色满园关不住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一枝红杏出墙来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《江上渔者》中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君看一叶舟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出没风波里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两句表达了诗人对渔人疾苦的同情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《送元二使安西》中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劝君更尽一杯酒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西出阳关无故人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两句表达出诗人对友人的惜别之情。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语文是一首诗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诗中有离别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有叮咛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若到江南赶上春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千万和春住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诗中有不舍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有缠绵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昔我往矣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杨柳依依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诗中有期许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有想象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晓看红湿处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花重锦官城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106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春天山水如画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水是眼波横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山是眉峰聚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《卜算子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送鲍浩然之浙东》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春天莺歌燕舞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百啭无人能解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因风飞过蔷薇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《清平乐》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春风还夹带着诗人的思乡情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春风又绿江南岸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明月何时照我还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《泊船瓜洲》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524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601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方正楷体_GBK</vt:lpstr>
      <vt:lpstr>NEU-HZ</vt:lpstr>
      <vt:lpstr>Calibri</vt:lpstr>
      <vt:lpstr>NEU-XT</vt:lpstr>
      <vt:lpstr>汉仪雅酷黑 95W</vt:lpstr>
      <vt:lpstr>华文宋体</vt:lpstr>
      <vt:lpstr>方正仿宋_GBK</vt:lpstr>
      <vt:lpstr>宋体</vt:lpstr>
      <vt:lpstr>NEU-BZ</vt:lpstr>
      <vt:lpstr>Arial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